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"/>
  </p:notesMasterIdLst>
  <p:handoutMasterIdLst>
    <p:handoutMasterId r:id="rId9"/>
  </p:handoutMasterIdLst>
  <p:sldIdLst>
    <p:sldId id="305" r:id="rId5"/>
    <p:sldId id="311" r:id="rId6"/>
    <p:sldId id="312" r:id="rId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16/7/layout/HexagonTimeline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70436C2-AB8C-44D2-A601-D202EF28CAB9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2018</a:t>
          </a:r>
        </a:p>
      </dgm:t>
    </dgm:pt>
    <dgm:pt modelId="{5730B730-F013-48B6-BBEF-5A501064EB00}" type="parTrans" cxnId="{F942B8C5-7323-42C5-81E3-24148E3D847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125FE7A-30E1-4461-8054-0105ED556DC5}" type="sibTrans" cxnId="{F942B8C5-7323-42C5-81E3-24148E3D847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711432-52FF-449A-96AC-E9B964DAEC35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. </a:t>
          </a:r>
        </a:p>
      </dgm:t>
    </dgm:pt>
    <dgm:pt modelId="{548254CE-91A1-47E3-A412-38531D7A795D}" type="parTrans" cxnId="{517CB325-62EC-4E0E-91C0-0C1B58BB5F0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416A550-A52D-406F-B186-5FDD3F472F71}" type="sibTrans" cxnId="{517CB325-62EC-4E0E-91C0-0C1B58BB5F0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84C4D9C-6BD9-46A6-818E-2F9E32A0005D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2019 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年</a:t>
          </a:r>
        </a:p>
      </dgm:t>
    </dgm:pt>
    <dgm:pt modelId="{8A955203-16FE-4E4A-A198-0745DE545A9D}" type="parTrans" cxnId="{46802EFC-9BBB-47EF-8ED9-9055FA2CDFB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821C06E-AE69-427E-BAC3-DD095C5F5DE2}" type="sibTrans" cxnId="{46802EFC-9BBB-47EF-8ED9-9055FA2CDFB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0A82FB8-1752-4D6F-8410-65D45BE9561E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. </a:t>
          </a:r>
        </a:p>
      </dgm:t>
    </dgm:pt>
    <dgm:pt modelId="{61919C9B-67C1-4818-8B22-371F0349AF0B}" type="parTrans" cxnId="{652564C5-1C9F-4165-825D-2B5E369E9B0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C71044F-3945-4433-9507-0F1DA1FDC91A}" type="sibTrans" cxnId="{652564C5-1C9F-4165-825D-2B5E369E9B0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69C150-C962-46ED-A032-6DFF25CF63C4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2020</a:t>
          </a:r>
        </a:p>
      </dgm:t>
    </dgm:pt>
    <dgm:pt modelId="{985FED35-869E-42B1-BCFA-A365B4BDACEE}" type="parTrans" cxnId="{32E6360B-3755-4D38-8AB6-CAC505AB303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F2AFDD-9240-4783-9934-D9D85FC72453}" type="sibTrans" cxnId="{32E6360B-3755-4D38-8AB6-CAC505AB303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8C565CB-F02F-49DD-8F1A-E2D32306B445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. </a:t>
          </a:r>
        </a:p>
      </dgm:t>
    </dgm:pt>
    <dgm:pt modelId="{116086E4-3DA2-4410-9B39-9F62847B9BDE}" type="parTrans" cxnId="{ADD64242-AC47-4D8E-B6CF-E68B6EBBE2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F4455B3-6B7C-4013-9023-23B5421D7AF5}" type="sibTrans" cxnId="{ADD64242-AC47-4D8E-B6CF-E68B6EBBE21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F9C7F8B-ACA5-4AF8-A08B-0E80CF03A32B}" type="pres">
      <dgm:prSet presAssocID="{B52194AD-BC1D-40A5-8061-74ED970CF0EC}" presName="Name0" presStyleCnt="0">
        <dgm:presLayoutVars>
          <dgm:chMax/>
          <dgm:chPref/>
          <dgm:animLvl val="lvl"/>
        </dgm:presLayoutVars>
      </dgm:prSet>
      <dgm:spPr/>
    </dgm:pt>
    <dgm:pt modelId="{33687FA3-D696-4D05-A921-E657360E9153}" type="pres">
      <dgm:prSet presAssocID="{470436C2-AB8C-44D2-A601-D202EF28CAB9}" presName="composite" presStyleCnt="0"/>
      <dgm:spPr/>
    </dgm:pt>
    <dgm:pt modelId="{28B7E585-1DEC-4555-8326-DC322CE6A0D9}" type="pres">
      <dgm:prSet presAssocID="{470436C2-AB8C-44D2-A601-D202EF28CAB9}" presName="Parent1" presStyleLbl="alignNode1" presStyleIdx="0" presStyleCnt="3">
        <dgm:presLayoutVars>
          <dgm:chMax val="1"/>
          <dgm:chPref val="1"/>
          <dgm:bulletEnabled val="1"/>
        </dgm:presLayoutVars>
      </dgm:prSet>
      <dgm:spPr/>
    </dgm:pt>
    <dgm:pt modelId="{E6B3F149-FD9C-4184-B517-50DE17DC9F42}" type="pres">
      <dgm:prSet presAssocID="{470436C2-AB8C-44D2-A601-D202EF28CAB9}" presName="Childtext1" presStyleLbl="revTx" presStyleIdx="0" presStyleCnt="3">
        <dgm:presLayoutVars>
          <dgm:chMax val="0"/>
          <dgm:chPref val="0"/>
          <dgm:bulletEnabled/>
        </dgm:presLayoutVars>
      </dgm:prSet>
      <dgm:spPr/>
    </dgm:pt>
    <dgm:pt modelId="{9A3567F5-3505-4A84-B150-84541A114DAE}" type="pres">
      <dgm:prSet presAssocID="{470436C2-AB8C-44D2-A601-D202EF28CAB9}" presName="ConnectLine" presStyleLbl="sibTrans1D1" presStyleIdx="0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C2BEDA3-A6CB-4551-9245-20E856721676}" type="pres">
      <dgm:prSet presAssocID="{470436C2-AB8C-44D2-A601-D202EF28CAB9}" presName="ConnectLineEnd" presStyleLbl="node1" presStyleIdx="0" presStyleCnt="3"/>
      <dgm:spPr/>
    </dgm:pt>
    <dgm:pt modelId="{C300CFD9-A852-4630-9F5A-D9052EC40FAA}" type="pres">
      <dgm:prSet presAssocID="{470436C2-AB8C-44D2-A601-D202EF28CAB9}" presName="EmptyPane" presStyleCnt="0"/>
      <dgm:spPr/>
    </dgm:pt>
    <dgm:pt modelId="{89A522A2-C968-4BB0-AA0D-5C276045D013}" type="pres">
      <dgm:prSet presAssocID="{2125FE7A-30E1-4461-8054-0105ED556DC5}" presName="spaceBetweenRectangles" presStyleLbl="fgAcc1" presStyleIdx="0" presStyleCnt="2"/>
      <dgm:spPr/>
    </dgm:pt>
    <dgm:pt modelId="{3F8C7F44-0E39-4E64-AFA3-81ED9F564258}" type="pres">
      <dgm:prSet presAssocID="{784C4D9C-6BD9-46A6-818E-2F9E32A0005D}" presName="composite" presStyleCnt="0"/>
      <dgm:spPr/>
    </dgm:pt>
    <dgm:pt modelId="{8EAC610B-FC2D-4E66-A096-2E23A75E8CE6}" type="pres">
      <dgm:prSet presAssocID="{784C4D9C-6BD9-46A6-818E-2F9E32A0005D}" presName="Parent1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4EBF67CA-7B13-4FE6-A5D4-F2B5DBB8EF10}" type="pres">
      <dgm:prSet presAssocID="{784C4D9C-6BD9-46A6-818E-2F9E32A0005D}" presName="Childtext1" presStyleLbl="revTx" presStyleIdx="1" presStyleCnt="3">
        <dgm:presLayoutVars>
          <dgm:chMax val="0"/>
          <dgm:chPref val="0"/>
          <dgm:bulletEnabled/>
        </dgm:presLayoutVars>
      </dgm:prSet>
      <dgm:spPr/>
    </dgm:pt>
    <dgm:pt modelId="{EF2BCF49-D21A-4CE2-AE95-81209766FB18}" type="pres">
      <dgm:prSet presAssocID="{784C4D9C-6BD9-46A6-818E-2F9E32A0005D}" presName="ConnectLine" presStyleLbl="sibTrans1D1" presStyleIdx="1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CC65804-80E2-457A-A25B-A52705EE142F}" type="pres">
      <dgm:prSet presAssocID="{784C4D9C-6BD9-46A6-818E-2F9E32A0005D}" presName="ConnectLineEnd" presStyleLbl="node1" presStyleIdx="1" presStyleCnt="3"/>
      <dgm:spPr/>
    </dgm:pt>
    <dgm:pt modelId="{004F0C39-4635-43A3-8A4E-EA640B51ABF7}" type="pres">
      <dgm:prSet presAssocID="{784C4D9C-6BD9-46A6-818E-2F9E32A0005D}" presName="EmptyPane" presStyleCnt="0"/>
      <dgm:spPr/>
    </dgm:pt>
    <dgm:pt modelId="{61A8C36E-8A1B-40F2-AED1-4DCA68BADEF4}" type="pres">
      <dgm:prSet presAssocID="{C821C06E-AE69-427E-BAC3-DD095C5F5DE2}" presName="spaceBetweenRectangles" presStyleLbl="fgAcc1" presStyleIdx="1" presStyleCnt="2"/>
      <dgm:spPr/>
    </dgm:pt>
    <dgm:pt modelId="{25653124-9BAA-4AE1-8304-AA26FB2E3F53}" type="pres">
      <dgm:prSet presAssocID="{2B69C150-C962-46ED-A032-6DFF25CF63C4}" presName="composite" presStyleCnt="0"/>
      <dgm:spPr/>
    </dgm:pt>
    <dgm:pt modelId="{218458F2-C6C1-4CA1-95FD-E5E7768E5C6B}" type="pres">
      <dgm:prSet presAssocID="{2B69C150-C962-46ED-A032-6DFF25CF63C4}" presName="Parent1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5401E5BC-5137-49E4-9201-53966AC64854}" type="pres">
      <dgm:prSet presAssocID="{2B69C150-C962-46ED-A032-6DFF25CF63C4}" presName="Childtext1" presStyleLbl="revTx" presStyleIdx="2" presStyleCnt="3">
        <dgm:presLayoutVars>
          <dgm:chMax val="0"/>
          <dgm:chPref val="0"/>
          <dgm:bulletEnabled/>
        </dgm:presLayoutVars>
      </dgm:prSet>
      <dgm:spPr/>
    </dgm:pt>
    <dgm:pt modelId="{74850E5A-A27F-4C49-B524-9BDA42FD5C7E}" type="pres">
      <dgm:prSet presAssocID="{2B69C150-C962-46ED-A032-6DFF25CF63C4}" presName="ConnectLine" presStyleLbl="sibTrans1D1" presStyleIdx="2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9A7864F-BA2A-4DE3-9F4E-36E9E79426E5}" type="pres">
      <dgm:prSet presAssocID="{2B69C150-C962-46ED-A032-6DFF25CF63C4}" presName="ConnectLineEnd" presStyleLbl="node1" presStyleIdx="2" presStyleCnt="3"/>
      <dgm:spPr/>
    </dgm:pt>
    <dgm:pt modelId="{EC21299B-726A-4025-B88D-0937A475202F}" type="pres">
      <dgm:prSet presAssocID="{2B69C150-C962-46ED-A032-6DFF25CF63C4}" presName="EmptyPane" presStyleCnt="0"/>
      <dgm:spPr/>
    </dgm:pt>
  </dgm:ptLst>
  <dgm:cxnLst>
    <dgm:cxn modelId="{32E6360B-3755-4D38-8AB6-CAC505AB303E}" srcId="{B52194AD-BC1D-40A5-8061-74ED970CF0EC}" destId="{2B69C150-C962-46ED-A032-6DFF25CF63C4}" srcOrd="2" destOrd="0" parTransId="{985FED35-869E-42B1-BCFA-A365B4BDACEE}" sibTransId="{C2F2AFDD-9240-4783-9934-D9D85FC72453}"/>
    <dgm:cxn modelId="{E68B4513-2346-4BC4-A736-5E30B7B2BE9E}" type="presOf" srcId="{D0A82FB8-1752-4D6F-8410-65D45BE9561E}" destId="{4EBF67CA-7B13-4FE6-A5D4-F2B5DBB8EF10}" srcOrd="0" destOrd="0" presId="urn:microsoft.com/office/officeart/2016/7/layout/HexagonTimeline"/>
    <dgm:cxn modelId="{517CB325-62EC-4E0E-91C0-0C1B58BB5F0A}" srcId="{470436C2-AB8C-44D2-A601-D202EF28CAB9}" destId="{FA711432-52FF-449A-96AC-E9B964DAEC35}" srcOrd="0" destOrd="0" parTransId="{548254CE-91A1-47E3-A412-38531D7A795D}" sibTransId="{C416A550-A52D-406F-B186-5FDD3F472F71}"/>
    <dgm:cxn modelId="{ADD64242-AC47-4D8E-B6CF-E68B6EBBE21C}" srcId="{2B69C150-C962-46ED-A032-6DFF25CF63C4}" destId="{F8C565CB-F02F-49DD-8F1A-E2D32306B445}" srcOrd="0" destOrd="0" parTransId="{116086E4-3DA2-4410-9B39-9F62847B9BDE}" sibTransId="{CF4455B3-6B7C-4013-9023-23B5421D7AF5}"/>
    <dgm:cxn modelId="{53019453-0969-41D9-8CC8-44ED82421A39}" type="presOf" srcId="{B52194AD-BC1D-40A5-8061-74ED970CF0EC}" destId="{CF9C7F8B-ACA5-4AF8-A08B-0E80CF03A32B}" srcOrd="0" destOrd="0" presId="urn:microsoft.com/office/officeart/2016/7/layout/HexagonTimeline"/>
    <dgm:cxn modelId="{FEB8B378-063C-43BD-B48F-8704453FCE39}" type="presOf" srcId="{F8C565CB-F02F-49DD-8F1A-E2D32306B445}" destId="{5401E5BC-5137-49E4-9201-53966AC64854}" srcOrd="0" destOrd="0" presId="urn:microsoft.com/office/officeart/2016/7/layout/HexagonTimeline"/>
    <dgm:cxn modelId="{4E11AE7D-60F8-4533-9F07-C8EED28647B2}" type="presOf" srcId="{FA711432-52FF-449A-96AC-E9B964DAEC35}" destId="{E6B3F149-FD9C-4184-B517-50DE17DC9F42}" srcOrd="0" destOrd="0" presId="urn:microsoft.com/office/officeart/2016/7/layout/HexagonTimeline"/>
    <dgm:cxn modelId="{7B132C82-C23B-42A3-ABBB-55E47E316820}" type="presOf" srcId="{784C4D9C-6BD9-46A6-818E-2F9E32A0005D}" destId="{8EAC610B-FC2D-4E66-A096-2E23A75E8CE6}" srcOrd="0" destOrd="0" presId="urn:microsoft.com/office/officeart/2016/7/layout/HexagonTimeline"/>
    <dgm:cxn modelId="{6FEBC895-0000-449D-9CFC-BE64F544A9B7}" type="presOf" srcId="{2B69C150-C962-46ED-A032-6DFF25CF63C4}" destId="{218458F2-C6C1-4CA1-95FD-E5E7768E5C6B}" srcOrd="0" destOrd="0" presId="urn:microsoft.com/office/officeart/2016/7/layout/HexagonTimeline"/>
    <dgm:cxn modelId="{A3808DBB-A8EC-4BF2-9D04-EECD876B6F64}" type="presOf" srcId="{470436C2-AB8C-44D2-A601-D202EF28CAB9}" destId="{28B7E585-1DEC-4555-8326-DC322CE6A0D9}" srcOrd="0" destOrd="0" presId="urn:microsoft.com/office/officeart/2016/7/layout/HexagonTimeline"/>
    <dgm:cxn modelId="{652564C5-1C9F-4165-825D-2B5E369E9B08}" srcId="{784C4D9C-6BD9-46A6-818E-2F9E32A0005D}" destId="{D0A82FB8-1752-4D6F-8410-65D45BE9561E}" srcOrd="0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4ECAFA0-2169-46A1-8DEA-D62D887018A7}" type="presParOf" srcId="{CF9C7F8B-ACA5-4AF8-A08B-0E80CF03A32B}" destId="{33687FA3-D696-4D05-A921-E657360E9153}" srcOrd="0" destOrd="0" presId="urn:microsoft.com/office/officeart/2016/7/layout/HexagonTimeline"/>
    <dgm:cxn modelId="{460A7C98-D803-4727-A1DC-72EDEA07D4D6}" type="presParOf" srcId="{33687FA3-D696-4D05-A921-E657360E9153}" destId="{28B7E585-1DEC-4555-8326-DC322CE6A0D9}" srcOrd="0" destOrd="0" presId="urn:microsoft.com/office/officeart/2016/7/layout/HexagonTimeline"/>
    <dgm:cxn modelId="{E24777EC-6AC8-4377-B2D8-0D9493BDAB45}" type="presParOf" srcId="{33687FA3-D696-4D05-A921-E657360E9153}" destId="{E6B3F149-FD9C-4184-B517-50DE17DC9F42}" srcOrd="1" destOrd="0" presId="urn:microsoft.com/office/officeart/2016/7/layout/HexagonTimeline"/>
    <dgm:cxn modelId="{C6329462-37FF-4AFE-8912-32D76D759CD0}" type="presParOf" srcId="{33687FA3-D696-4D05-A921-E657360E9153}" destId="{9A3567F5-3505-4A84-B150-84541A114DAE}" srcOrd="2" destOrd="0" presId="urn:microsoft.com/office/officeart/2016/7/layout/HexagonTimeline"/>
    <dgm:cxn modelId="{45E52CEC-751D-4640-A2D6-3D5241A19C02}" type="presParOf" srcId="{33687FA3-D696-4D05-A921-E657360E9153}" destId="{3C2BEDA3-A6CB-4551-9245-20E856721676}" srcOrd="3" destOrd="0" presId="urn:microsoft.com/office/officeart/2016/7/layout/HexagonTimeline"/>
    <dgm:cxn modelId="{D72EBEDE-A9C4-4B81-BAAD-56F500EA7084}" type="presParOf" srcId="{33687FA3-D696-4D05-A921-E657360E9153}" destId="{C300CFD9-A852-4630-9F5A-D9052EC40FAA}" srcOrd="4" destOrd="0" presId="urn:microsoft.com/office/officeart/2016/7/layout/HexagonTimeline"/>
    <dgm:cxn modelId="{407A32A1-2F19-4BD8-B53F-D3A8FC036823}" type="presParOf" srcId="{CF9C7F8B-ACA5-4AF8-A08B-0E80CF03A32B}" destId="{89A522A2-C968-4BB0-AA0D-5C276045D013}" srcOrd="1" destOrd="0" presId="urn:microsoft.com/office/officeart/2016/7/layout/HexagonTimeline"/>
    <dgm:cxn modelId="{9D37C8CB-3E82-4C96-B28B-B407581E554F}" type="presParOf" srcId="{CF9C7F8B-ACA5-4AF8-A08B-0E80CF03A32B}" destId="{3F8C7F44-0E39-4E64-AFA3-81ED9F564258}" srcOrd="2" destOrd="0" presId="urn:microsoft.com/office/officeart/2016/7/layout/HexagonTimeline"/>
    <dgm:cxn modelId="{34E19442-60C1-40F9-A532-9F6088F823B7}" type="presParOf" srcId="{3F8C7F44-0E39-4E64-AFA3-81ED9F564258}" destId="{8EAC610B-FC2D-4E66-A096-2E23A75E8CE6}" srcOrd="0" destOrd="0" presId="urn:microsoft.com/office/officeart/2016/7/layout/HexagonTimeline"/>
    <dgm:cxn modelId="{ACCCCA10-412D-49F3-BDDE-7F2620822A4F}" type="presParOf" srcId="{3F8C7F44-0E39-4E64-AFA3-81ED9F564258}" destId="{4EBF67CA-7B13-4FE6-A5D4-F2B5DBB8EF10}" srcOrd="1" destOrd="0" presId="urn:microsoft.com/office/officeart/2016/7/layout/HexagonTimeline"/>
    <dgm:cxn modelId="{DE58CB4F-28A4-41A7-AD9D-0786C2CBE573}" type="presParOf" srcId="{3F8C7F44-0E39-4E64-AFA3-81ED9F564258}" destId="{EF2BCF49-D21A-4CE2-AE95-81209766FB18}" srcOrd="2" destOrd="0" presId="urn:microsoft.com/office/officeart/2016/7/layout/HexagonTimeline"/>
    <dgm:cxn modelId="{49F451C7-46F1-4D88-95C8-0EE862A46B8C}" type="presParOf" srcId="{3F8C7F44-0E39-4E64-AFA3-81ED9F564258}" destId="{0CC65804-80E2-457A-A25B-A52705EE142F}" srcOrd="3" destOrd="0" presId="urn:microsoft.com/office/officeart/2016/7/layout/HexagonTimeline"/>
    <dgm:cxn modelId="{6EC57F56-5F73-422F-A881-0737F4A8749F}" type="presParOf" srcId="{3F8C7F44-0E39-4E64-AFA3-81ED9F564258}" destId="{004F0C39-4635-43A3-8A4E-EA640B51ABF7}" srcOrd="4" destOrd="0" presId="urn:microsoft.com/office/officeart/2016/7/layout/HexagonTimeline"/>
    <dgm:cxn modelId="{010D9234-25DE-4A44-97EF-DB4F5DBC61F2}" type="presParOf" srcId="{CF9C7F8B-ACA5-4AF8-A08B-0E80CF03A32B}" destId="{61A8C36E-8A1B-40F2-AED1-4DCA68BADEF4}" srcOrd="3" destOrd="0" presId="urn:microsoft.com/office/officeart/2016/7/layout/HexagonTimeline"/>
    <dgm:cxn modelId="{8CCB8D40-E4B5-4972-BD51-A718E2557FB0}" type="presParOf" srcId="{CF9C7F8B-ACA5-4AF8-A08B-0E80CF03A32B}" destId="{25653124-9BAA-4AE1-8304-AA26FB2E3F53}" srcOrd="4" destOrd="0" presId="urn:microsoft.com/office/officeart/2016/7/layout/HexagonTimeline"/>
    <dgm:cxn modelId="{39B4A008-607F-4E02-BA02-B61B20CC491F}" type="presParOf" srcId="{25653124-9BAA-4AE1-8304-AA26FB2E3F53}" destId="{218458F2-C6C1-4CA1-95FD-E5E7768E5C6B}" srcOrd="0" destOrd="0" presId="urn:microsoft.com/office/officeart/2016/7/layout/HexagonTimeline"/>
    <dgm:cxn modelId="{B5EE1C41-7BF2-4595-8AD9-41F8F808BCFE}" type="presParOf" srcId="{25653124-9BAA-4AE1-8304-AA26FB2E3F53}" destId="{5401E5BC-5137-49E4-9201-53966AC64854}" srcOrd="1" destOrd="0" presId="urn:microsoft.com/office/officeart/2016/7/layout/HexagonTimeline"/>
    <dgm:cxn modelId="{DD7B6716-3267-4B0D-95F8-E6C8763DC697}" type="presParOf" srcId="{25653124-9BAA-4AE1-8304-AA26FB2E3F53}" destId="{74850E5A-A27F-4C49-B524-9BDA42FD5C7E}" srcOrd="2" destOrd="0" presId="urn:microsoft.com/office/officeart/2016/7/layout/HexagonTimeline"/>
    <dgm:cxn modelId="{7476A7B6-D3D8-479B-9A47-744FE27358A6}" type="presParOf" srcId="{25653124-9BAA-4AE1-8304-AA26FB2E3F53}" destId="{59A7864F-BA2A-4DE3-9F4E-36E9E79426E5}" srcOrd="3" destOrd="0" presId="urn:microsoft.com/office/officeart/2016/7/layout/HexagonTimeline"/>
    <dgm:cxn modelId="{917F477E-0683-4988-8DC4-6AC282324A2E}" type="presParOf" srcId="{25653124-9BAA-4AE1-8304-AA26FB2E3F53}" destId="{EC21299B-726A-4025-B88D-0937A475202F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7E585-1DEC-4555-8326-DC322CE6A0D9}">
      <dsp:nvSpPr>
        <dsp:cNvPr id="0" name=""/>
        <dsp:cNvSpPr/>
      </dsp:nvSpPr>
      <dsp:spPr>
        <a:xfrm>
          <a:off x="487755" y="1634490"/>
          <a:ext cx="2482455" cy="445770"/>
        </a:xfrm>
        <a:prstGeom prst="homePlate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2018</a:t>
          </a:r>
        </a:p>
      </dsp:txBody>
      <dsp:txXfrm>
        <a:off x="487755" y="1634490"/>
        <a:ext cx="2393301" cy="445770"/>
      </dsp:txXfrm>
    </dsp:sp>
    <dsp:sp modelId="{E6B3F149-FD9C-4184-B517-50DE17DC9F42}">
      <dsp:nvSpPr>
        <dsp:cNvPr id="0" name=""/>
        <dsp:cNvSpPr/>
      </dsp:nvSpPr>
      <dsp:spPr>
        <a:xfrm>
          <a:off x="5055" y="0"/>
          <a:ext cx="3447854" cy="118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. </a:t>
          </a:r>
        </a:p>
      </dsp:txBody>
      <dsp:txXfrm>
        <a:off x="5055" y="0"/>
        <a:ext cx="3447854" cy="1188720"/>
      </dsp:txXfrm>
    </dsp:sp>
    <dsp:sp modelId="{89A522A2-C968-4BB0-AA0D-5C276045D013}">
      <dsp:nvSpPr>
        <dsp:cNvPr id="0" name=""/>
        <dsp:cNvSpPr/>
      </dsp:nvSpPr>
      <dsp:spPr>
        <a:xfrm>
          <a:off x="2970210" y="1857375"/>
          <a:ext cx="9653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5399" y="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567F5-3505-4A84-B150-84541A114DAE}">
      <dsp:nvSpPr>
        <dsp:cNvPr id="0" name=""/>
        <dsp:cNvSpPr/>
      </dsp:nvSpPr>
      <dsp:spPr>
        <a:xfrm>
          <a:off x="1728982" y="1263015"/>
          <a:ext cx="0" cy="371475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BEDA3-A6CB-4551-9245-20E856721676}">
      <dsp:nvSpPr>
        <dsp:cNvPr id="0" name=""/>
        <dsp:cNvSpPr/>
      </dsp:nvSpPr>
      <dsp:spPr>
        <a:xfrm>
          <a:off x="1691835" y="1188720"/>
          <a:ext cx="74295" cy="742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AC610B-FC2D-4E66-A096-2E23A75E8CE6}">
      <dsp:nvSpPr>
        <dsp:cNvPr id="0" name=""/>
        <dsp:cNvSpPr/>
      </dsp:nvSpPr>
      <dsp:spPr>
        <a:xfrm>
          <a:off x="3935609" y="1634490"/>
          <a:ext cx="2482455" cy="445770"/>
        </a:xfrm>
        <a:prstGeom prst="hexagon">
          <a:avLst>
            <a:gd name="adj" fmla="val 40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2019 </a:t>
          </a:r>
          <a:r>
            <a:rPr lang="zh-CN" altLang="en-US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年</a:t>
          </a:r>
        </a:p>
      </dsp:txBody>
      <dsp:txXfrm>
        <a:off x="4201916" y="1682310"/>
        <a:ext cx="1949841" cy="350130"/>
      </dsp:txXfrm>
    </dsp:sp>
    <dsp:sp modelId="{4EBF67CA-7B13-4FE6-A5D4-F2B5DBB8EF10}">
      <dsp:nvSpPr>
        <dsp:cNvPr id="0" name=""/>
        <dsp:cNvSpPr/>
      </dsp:nvSpPr>
      <dsp:spPr>
        <a:xfrm>
          <a:off x="3452910" y="2526029"/>
          <a:ext cx="3447854" cy="118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. </a:t>
          </a:r>
        </a:p>
      </dsp:txBody>
      <dsp:txXfrm>
        <a:off x="3452910" y="2526029"/>
        <a:ext cx="3447854" cy="1188720"/>
      </dsp:txXfrm>
    </dsp:sp>
    <dsp:sp modelId="{61A8C36E-8A1B-40F2-AED1-4DCA68BADEF4}">
      <dsp:nvSpPr>
        <dsp:cNvPr id="0" name=""/>
        <dsp:cNvSpPr/>
      </dsp:nvSpPr>
      <dsp:spPr>
        <a:xfrm>
          <a:off x="6418065" y="1857375"/>
          <a:ext cx="9653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5399" y="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BCF49-D21A-4CE2-AE95-81209766FB18}">
      <dsp:nvSpPr>
        <dsp:cNvPr id="0" name=""/>
        <dsp:cNvSpPr/>
      </dsp:nvSpPr>
      <dsp:spPr>
        <a:xfrm>
          <a:off x="5176837" y="2080260"/>
          <a:ext cx="0" cy="371475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65804-80E2-457A-A25B-A52705EE142F}">
      <dsp:nvSpPr>
        <dsp:cNvPr id="0" name=""/>
        <dsp:cNvSpPr/>
      </dsp:nvSpPr>
      <dsp:spPr>
        <a:xfrm>
          <a:off x="5139689" y="2451734"/>
          <a:ext cx="74295" cy="742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8458F2-C6C1-4CA1-95FD-E5E7768E5C6B}">
      <dsp:nvSpPr>
        <dsp:cNvPr id="0" name=""/>
        <dsp:cNvSpPr/>
      </dsp:nvSpPr>
      <dsp:spPr>
        <a:xfrm rot="10800000">
          <a:off x="7383464" y="1634490"/>
          <a:ext cx="2482455" cy="445770"/>
        </a:xfrm>
        <a:prstGeom prst="homePlate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2020</a:t>
          </a:r>
        </a:p>
      </dsp:txBody>
      <dsp:txXfrm rot="10800000">
        <a:off x="7472618" y="1634490"/>
        <a:ext cx="2393301" cy="445770"/>
      </dsp:txXfrm>
    </dsp:sp>
    <dsp:sp modelId="{5401E5BC-5137-49E4-9201-53966AC64854}">
      <dsp:nvSpPr>
        <dsp:cNvPr id="0" name=""/>
        <dsp:cNvSpPr/>
      </dsp:nvSpPr>
      <dsp:spPr>
        <a:xfrm>
          <a:off x="6900764" y="0"/>
          <a:ext cx="3447854" cy="118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dolor sit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,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consectetuer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adipiscing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r>
            <a:rPr lang="en-US" altLang="zh-CN" sz="1100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elit</a:t>
          </a: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. </a:t>
          </a:r>
        </a:p>
      </dsp:txBody>
      <dsp:txXfrm>
        <a:off x="6900764" y="0"/>
        <a:ext cx="3447854" cy="1188720"/>
      </dsp:txXfrm>
    </dsp:sp>
    <dsp:sp modelId="{74850E5A-A27F-4C49-B524-9BDA42FD5C7E}">
      <dsp:nvSpPr>
        <dsp:cNvPr id="0" name=""/>
        <dsp:cNvSpPr/>
      </dsp:nvSpPr>
      <dsp:spPr>
        <a:xfrm>
          <a:off x="8624692" y="1263015"/>
          <a:ext cx="0" cy="371475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7864F-BA2A-4DE3-9F4E-36E9E79426E5}">
      <dsp:nvSpPr>
        <dsp:cNvPr id="0" name=""/>
        <dsp:cNvSpPr/>
      </dsp:nvSpPr>
      <dsp:spPr>
        <a:xfrm>
          <a:off x="8587544" y="1188720"/>
          <a:ext cx="74295" cy="742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六边形日程表"/>
  <dgm:desc val="用于按时间顺序显示事件列表。说明显示在不可见框中，日期显示在六边形中，但在第一个和最后一个节点中，日期显示在主页形状中。它可采用中等长度的日期格式来显示大量文本。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181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41D498-3384-40B6-8A07-A46B90FEBA46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E069EA-AC67-4DF5-B25C-768C1326665D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9DD37A-8960-4A1B-A252-8E2BECB73264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59BC64-5858-4281-A7AF-DA067EBC38D2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6F218F-1079-46B9-BE15-8E94BC4AE4E9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BCE7C-9943-4801-A382-7A89B33638B0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EF67E-FFB5-472E-A0F5-3AD767B7880C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EE3993-CA9C-46D3-8746-A52D8824AF64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2550D4-DBD9-406B-8A50-2645D8C38C85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0C3308-2A98-4C13-83AF-DD5D63F8C162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4E789B-982E-47DC-B585-264786ABC333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CDD584-AE9B-4E35-9B52-FF9018925D2D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859C4-D725-4E98-8CCE-76DB1C4EF1D7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922D4-FB6A-420B-9F1E-53F10A20A3F6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8BC9E8-3F0F-4D6B-9B24-13AF53173EE9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C24E40-244F-473A-8034-C5DD00B3535B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FE804-449A-4CA6-BD1D-E9BC0287E5A9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5048FAA-44F9-4355-81BF-EA37627001A2}" type="datetime1">
              <a:rPr lang="zh-CN" altLang="en-US" noProof="0" smtClean="0"/>
              <a:t>2022/11/21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标题 </a:t>
            </a:r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Sit Dolor </a:t>
            </a:r>
            <a:r>
              <a:rPr lang="en-US" altLang="zh-CN" sz="1800" dirty="0" err="1">
                <a:solidFill>
                  <a:srgbClr val="FC05CB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endParaRPr lang="en-US" altLang="zh-CN" sz="1800" dirty="0">
              <a:solidFill>
                <a:srgbClr val="FC05CB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标题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</a:t>
            </a:r>
          </a:p>
        </p:txBody>
      </p:sp>
      <p:graphicFrame>
        <p:nvGraphicFramePr>
          <p:cNvPr id="5" name="内容占位符 2" descr="SmartArt 图形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08228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657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45</Words>
  <Application>Microsoft Office PowerPoint</Application>
  <PresentationFormat>宽屏</PresentationFormat>
  <Paragraphs>11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Microsoft YaHei UI</vt:lpstr>
      <vt:lpstr>Wingdings 2</vt:lpstr>
      <vt:lpstr>SlateVTI</vt:lpstr>
      <vt:lpstr>标题 Lorem Ipsum</vt:lpstr>
      <vt:lpstr>标题 Lorem Ipsum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Jingyuan Sha</cp:lastModifiedBy>
  <cp:revision>1</cp:revision>
  <dcterms:created xsi:type="dcterms:W3CDTF">2022-11-21T14:03:15Z</dcterms:created>
  <dcterms:modified xsi:type="dcterms:W3CDTF">2022-11-21T14:04:21Z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